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7" d="100"/>
          <a:sy n="157" d="100"/>
        </p:scale>
        <p:origin x="-294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123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4eea489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4eea489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3a1c3c4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3a1c3c4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49e3d3a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49e3d3a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d3a1c3c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d3a1c3c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3a1c3c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3a1c3c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d3a1c3c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d3a1c3c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3a1c3c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3a1c3c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cffaee6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2cffaee6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6d68c2a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96d68c2a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3a1c3c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3a1c3c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3a1c3c4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3a1c3c4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d49e3d3a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d49e3d3a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3a1c3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3a1c3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3a1c3c4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3a1c3c4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49e3d3a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49e3d3a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3a1c3c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3a1c3c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l="35554" t="21117" r="35304" b="46198"/>
          <a:stretch/>
        </p:blipFill>
        <p:spPr>
          <a:xfrm>
            <a:off x="6117675" y="377125"/>
            <a:ext cx="2753498" cy="16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11881" y="2737388"/>
            <a:ext cx="8809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 b="1">
                <a:solidFill>
                  <a:srgbClr val="FFFFFF"/>
                </a:solidFill>
              </a:rPr>
              <a:t>SATNOGS-GDN</a:t>
            </a:r>
            <a:endParaRPr sz="2700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700" b="1">
                <a:solidFill>
                  <a:srgbClr val="FFFFFF"/>
                </a:solidFill>
              </a:rPr>
              <a:t>Satellite Ground Station in Gdańsk</a:t>
            </a:r>
            <a:endParaRPr sz="2700" b="1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371200" y="4356801"/>
            <a:ext cx="6400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825" tIns="37425" rIns="74825" bIns="37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>
                <a:solidFill>
                  <a:srgbClr val="FFFFFF"/>
                </a:solidFill>
              </a:rPr>
              <a:t>Space and Satellite Technologies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b="1">
                <a:solidFill>
                  <a:srgbClr val="FFFFFF"/>
                </a:solidFill>
              </a:rPr>
              <a:t>9 January </a:t>
            </a:r>
            <a:r>
              <a:rPr lang="pl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pl" sz="1000" b="1">
                <a:solidFill>
                  <a:srgbClr val="FFFFFF"/>
                </a:solidFill>
              </a:rPr>
              <a:t>20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025" y="377125"/>
            <a:ext cx="1681175" cy="16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563350" y="3744575"/>
            <a:ext cx="6015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Sławomir Figiel           Tomasz Mrugalski           Ewelina Omernik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3: Decode transmission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6875"/>
            <a:ext cx="8839196" cy="396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477" y="635350"/>
            <a:ext cx="3184825" cy="41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4: Upload to content server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00" y="1148926"/>
            <a:ext cx="7293776" cy="29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425" y="1940725"/>
            <a:ext cx="5401349" cy="30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5: Profit!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83" y="800350"/>
            <a:ext cx="7917234" cy="408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5" y="754475"/>
            <a:ext cx="4593925" cy="19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25" y="1592825"/>
            <a:ext cx="5382076" cy="35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11700" y="2746775"/>
            <a:ext cx="9282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Concept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7829375" y="1141575"/>
            <a:ext cx="11184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Realization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r="28005" b="16163"/>
          <a:stretch/>
        </p:blipFill>
        <p:spPr>
          <a:xfrm>
            <a:off x="4151650" y="1061800"/>
            <a:ext cx="4937324" cy="3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Troubleshooting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25" y="732025"/>
            <a:ext cx="4099362" cy="3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2515307" y="3549125"/>
            <a:ext cx="1651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Prototype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427857" y="934000"/>
            <a:ext cx="18261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Broken new antenna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944696" y="591700"/>
            <a:ext cx="2536200" cy="34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</a:rPr>
              <a:t>SWR measurements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77175" y="2472950"/>
            <a:ext cx="43827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821725" y="2602300"/>
            <a:ext cx="7182600" cy="20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>
                <a:solidFill>
                  <a:srgbClr val="FFFFFF"/>
                </a:solidFill>
              </a:rPr>
              <a:t>Better code and web interface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>
                <a:solidFill>
                  <a:srgbClr val="FFFFFF"/>
                </a:solidFill>
              </a:rPr>
              <a:t>Connect to SATNOG network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>
                <a:solidFill>
                  <a:srgbClr val="FFFFFF"/>
                </a:solidFill>
              </a:rPr>
              <a:t>Switch to directional antenna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>
                <a:solidFill>
                  <a:srgbClr val="FFFFFF"/>
                </a:solidFill>
              </a:rPr>
              <a:t>Switch to UHF and S band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pl" sz="2400">
                <a:solidFill>
                  <a:srgbClr val="FFFFFF"/>
                </a:solidFill>
              </a:rPr>
              <a:t>Cooperation with amateur Cubesat projects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1954800" y="549800"/>
            <a:ext cx="5234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882625" y="4330175"/>
            <a:ext cx="5234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https://satnogs.klub.com.pl/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139250" y="259000"/>
            <a:ext cx="6865500" cy="14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term objective: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building Polish space ecosystem</a:t>
            </a:r>
            <a:b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l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providing data downlink service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5350" y="2753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goals: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239675"/>
            <a:ext cx="5678400" cy="1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Design, implementation and operation of a ground station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Omnidirectional antenna (fixed)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SDR (Software Defined Radio)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Embedded platform (Raspberry Pi)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Problems solved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085200"/>
            <a:ext cx="77049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(band, SDR, antenna, LNA, computing platform, …)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UHF or VHF bandwidth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Location (antenna installation, cabling)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configuration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 visualization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5"/>
          <p:cNvCxnSpPr>
            <a:stCxn id="73" idx="0"/>
            <a:endCxn id="74" idx="1"/>
          </p:cNvCxnSpPr>
          <p:nvPr/>
        </p:nvCxnSpPr>
        <p:spPr>
          <a:xfrm rot="10800000" flipH="1">
            <a:off x="814613" y="1526575"/>
            <a:ext cx="1008300" cy="3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533063" y="1043575"/>
            <a:ext cx="563100" cy="966200"/>
            <a:chOff x="992900" y="2084850"/>
            <a:chExt cx="563100" cy="966200"/>
          </a:xfrm>
        </p:grpSpPr>
        <p:sp>
          <p:nvSpPr>
            <p:cNvPr id="76" name="Google Shape;76;p15"/>
            <p:cNvSpPr/>
            <p:nvPr/>
          </p:nvSpPr>
          <p:spPr>
            <a:xfrm>
              <a:off x="1221200" y="2313050"/>
              <a:ext cx="106500" cy="73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10800000">
              <a:off x="992900" y="2084850"/>
              <a:ext cx="563100" cy="4869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5"/>
          <p:cNvSpPr/>
          <p:nvPr/>
        </p:nvSpPr>
        <p:spPr>
          <a:xfrm>
            <a:off x="1822782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SDR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906000" y="1102475"/>
            <a:ext cx="848400" cy="84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DSP</a:t>
            </a:r>
            <a:br>
              <a:rPr lang="pl">
                <a:solidFill>
                  <a:srgbClr val="4A86E8"/>
                </a:solidFill>
              </a:rPr>
            </a:br>
            <a:r>
              <a:rPr lang="pl">
                <a:solidFill>
                  <a:srgbClr val="4A86E8"/>
                </a:solidFill>
              </a:rPr>
              <a:t>CPU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819170" y="1102425"/>
            <a:ext cx="1202148" cy="9246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872400" y="1102475"/>
            <a:ext cx="848400" cy="92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content</a:t>
            </a:r>
            <a:endParaRPr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server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0" name="Google Shape;80;p15"/>
          <p:cNvCxnSpPr>
            <a:stCxn id="74" idx="3"/>
            <a:endCxn id="77" idx="1"/>
          </p:cNvCxnSpPr>
          <p:nvPr/>
        </p:nvCxnSpPr>
        <p:spPr>
          <a:xfrm>
            <a:off x="2671182" y="1526675"/>
            <a:ext cx="12348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/>
          <p:cNvCxnSpPr>
            <a:stCxn id="77" idx="3"/>
            <a:endCxn id="78" idx="2"/>
          </p:cNvCxnSpPr>
          <p:nvPr/>
        </p:nvCxnSpPr>
        <p:spPr>
          <a:xfrm>
            <a:off x="4754400" y="1526675"/>
            <a:ext cx="1068600" cy="38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2;p15"/>
          <p:cNvCxnSpPr>
            <a:stCxn id="78" idx="0"/>
            <a:endCxn id="79" idx="1"/>
          </p:cNvCxnSpPr>
          <p:nvPr/>
        </p:nvCxnSpPr>
        <p:spPr>
          <a:xfrm>
            <a:off x="7020316" y="1564773"/>
            <a:ext cx="8520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 rot="5400000">
            <a:off x="132175" y="14615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antenna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997463" y="1344113"/>
            <a:ext cx="8484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Internet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v1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950" y="335925"/>
            <a:ext cx="3125351" cy="23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5200"/>
            <a:ext cx="6264575" cy="3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Antenna v2 - TA-1 Turnstile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l="21004"/>
          <a:stretch/>
        </p:blipFill>
        <p:spPr>
          <a:xfrm>
            <a:off x="172650" y="1267700"/>
            <a:ext cx="5010401" cy="3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975" y="181764"/>
            <a:ext cx="3490326" cy="46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SDR + RPi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25" y="867150"/>
            <a:ext cx="3532025" cy="10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26" y="2098125"/>
            <a:ext cx="3532022" cy="27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2048" y="1360263"/>
            <a:ext cx="4995477" cy="280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receive a sat transmission in 5 easy steps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1: Predict satellite fly-over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38" y="754475"/>
            <a:ext cx="8098123" cy="43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8177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 2: Tune SDR to transmission frequency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37492" y="640325"/>
            <a:ext cx="3835969" cy="4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026" y="359025"/>
            <a:ext cx="4191516" cy="4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991" y="785125"/>
            <a:ext cx="6638018" cy="4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193</Words>
  <Application>Microsoft Office PowerPoint</Application>
  <PresentationFormat>Pokaz na ekranie (16:9)</PresentationFormat>
  <Paragraphs>58</Paragraphs>
  <Slides>16</Slides>
  <Notes>16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7" baseType="lpstr">
      <vt:lpstr>Simple Light</vt:lpstr>
      <vt:lpstr>Prezentacja programu PowerPoint</vt:lpstr>
      <vt:lpstr>Long term objective: Help building Polish space ecosystem  by providing data downlink service</vt:lpstr>
      <vt:lpstr>Problems solved</vt:lpstr>
      <vt:lpstr>Antenna v1</vt:lpstr>
      <vt:lpstr>Antenna v2 - TA-1 Turnstile</vt:lpstr>
      <vt:lpstr>SDR + RPi</vt:lpstr>
      <vt:lpstr>How to receive a sat transmission in 5 easy steps</vt:lpstr>
      <vt:lpstr>Step 1: Predict satellite fly-over</vt:lpstr>
      <vt:lpstr>Step 2: Tune SDR to transmission frequency</vt:lpstr>
      <vt:lpstr>Step 3: Decode transmission</vt:lpstr>
      <vt:lpstr>Step 4: Upload to content server</vt:lpstr>
      <vt:lpstr>Step 5: Profit!</vt:lpstr>
      <vt:lpstr>Automation</vt:lpstr>
      <vt:lpstr>Troubleshooting</vt:lpstr>
      <vt:lpstr>Next steps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thomson</dc:creator>
  <cp:lastModifiedBy>thomson</cp:lastModifiedBy>
  <cp:revision>2</cp:revision>
  <dcterms:modified xsi:type="dcterms:W3CDTF">2020-01-09T04:09:49Z</dcterms:modified>
</cp:coreProperties>
</file>